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7" r:id="rId12"/>
    <p:sldId id="264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186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45191A-116A-4ECB-8585-6783C51DBAD1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D01007-7DA8-42B2-9185-04E5981A2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1"/>
            <a:ext cx="7772400" cy="9144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MECHANICAL STRUCTURE OF SATELLITE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7772400" cy="1752600"/>
          </a:xfrm>
        </p:spPr>
        <p:txBody>
          <a:bodyPr>
            <a:noAutofit/>
          </a:bodyPr>
          <a:lstStyle/>
          <a:p>
            <a:r>
              <a:rPr lang="en-US" dirty="0" smtClean="0"/>
              <a:t>                                           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Presented </a:t>
            </a:r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Hena</a:t>
            </a:r>
            <a:r>
              <a:rPr lang="en-US" dirty="0" smtClean="0">
                <a:solidFill>
                  <a:schemeClr val="tx1"/>
                </a:solidFill>
              </a:rPr>
              <a:t> Mercy </a:t>
            </a:r>
            <a:r>
              <a:rPr lang="en-US" dirty="0" err="1" smtClean="0">
                <a:solidFill>
                  <a:schemeClr val="tx1"/>
                </a:solidFill>
              </a:rPr>
              <a:t>Sugirthem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             </a:t>
            </a:r>
            <a:r>
              <a:rPr lang="en-US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M. </a:t>
            </a:r>
            <a:r>
              <a:rPr lang="en-US" dirty="0" err="1" smtClean="0">
                <a:solidFill>
                  <a:schemeClr val="tx1"/>
                </a:solidFill>
              </a:rPr>
              <a:t>Sharmila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Still from animation showing the pairing of Cloudsat and CALIPSO in orbit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371600"/>
            <a:ext cx="4343400" cy="3238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consists of three major optical subsystems,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laser transmitter subsystem,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telescope subsystem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detection/receiver subsystem.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past and current space-borne LIDAR missions have used Nd:YAG lasers.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Laser  Image Detection and Ranging (LIDAR) System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352800" y="5334000"/>
          <a:ext cx="3940175" cy="685800"/>
        </p:xfrm>
        <a:graphic>
          <a:graphicData uri="http://schemas.openxmlformats.org/presentationml/2006/ole">
            <p:oleObj spid="_x0000_s5122" name="Packager Shell Object" showAsIcon="1" r:id="rId3" imgW="3940920" imgH="685440" progId="Package">
              <p:embed/>
            </p:oleObj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has multi-band imaging capabilities to support the acquisition of high-resolution atmospheric imagery 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Spectral coverage from 412 nm to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 22 bands.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gives data about Cloud cover, cloud layers.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Cloud and aerosol physical properties.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Land &amp; ocean biosphere properties, snow &amp; ice.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Sea Surface Temperature, Land &amp; Ice Temperatures and imagery.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Imaging infrared radiometer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Solar panels on spacecraft supply power for 2 main uses: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to run the sensors, active heating, cooling and telemetry.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 for spacecraft propulsion --electric propulsion, sometimes called solar-electric propulsion.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Solar panels need to have a lot of surface area that can be pointed towards the Sun as the spacecraft moves.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 exposed surface area means more electricity can be converted from light energy from the Sun.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Solar panel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477000" y="5334000"/>
          <a:ext cx="1589087" cy="685800"/>
        </p:xfrm>
        <a:graphic>
          <a:graphicData uri="http://schemas.openxmlformats.org/presentationml/2006/ole">
            <p:oleObj spid="_x0000_s2050" name="Packager Shell Object" showAsIcon="1" r:id="rId3" imgW="1589040" imgH="685440" progId="Package">
              <p:embed/>
            </p:oleObj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9" name="Picture 1" descr="C:\Users\HENA\Desktop\thank_you_animated_gif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077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QUERIES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ENA\Desktop\question_mark_serious_thinker_sm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133600"/>
            <a:ext cx="41148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word satellite originated from the Latin word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Satellit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means an attendant, one who is constantly hovering around &amp; attending to a “master” or big man.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satellite is simply any body that moves around another (usually much larger) one in a mathematically predictable path called an orbit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exactly a satellite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Polar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Orbit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Inclined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orbit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Geostationary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orbit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Molniya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orbit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Elliptical orbit .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of satellite orbits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Earth Orbit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LEO) 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Earth Orbit(MEO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Geostationary Earth Orbit (GEO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High Earth Orbit (HEO)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satellite orbits II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Remote sensing satellite.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	Images are taken and transmitted as digital data to earth stations.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Meteorological Satellites.</a:t>
            </a:r>
          </a:p>
          <a:p>
            <a:pPr fontAlgn="base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Satellites also act as collection and distribution points for meteorological data. </a:t>
            </a:r>
          </a:p>
          <a:p>
            <a:pPr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 satellites </a:t>
            </a:r>
          </a:p>
          <a:p>
            <a:pPr fontAlgn="base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They bring the world to you anywhere at any time.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satellite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GPS  antenna.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Propulsion system.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X-band antenna.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Laser  Image Detection and Ranging (LIDAR) System.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Imaging infrared radiometer.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Solar panel.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of the modules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satellite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495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device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used by GPS to transmit and receive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signals.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GPS antenna is generally not exposed.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less the shape of the antenna at all. 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GPS antenna is built inside the GPS navigation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plays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powerful role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GPS antenna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Earth with GPS satelli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962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satellite traveling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the solar system encounters very small forces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to control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position 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attitude.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stay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orbit for a long period of time some form of propulsion is occasionally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necessary.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Propulsion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3600" y="5029200"/>
          <a:ext cx="4589463" cy="685800"/>
        </p:xfrm>
        <a:graphic>
          <a:graphicData uri="http://schemas.openxmlformats.org/presentationml/2006/ole">
            <p:oleObj spid="_x0000_s1026" name="Packager Shell Object" showAsIcon="1" r:id="rId3" imgW="4589280" imgH="685440" progId="Package">
              <p:embed/>
            </p:oleObj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"X" stands for "extended".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mainly designed for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high bandwidth voice,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frequency range is specified by the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IEEE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at 8.0 to 12.0 GHz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X-BAND</a:t>
            </a:r>
            <a:r>
              <a:rPr lang="en-US" dirty="0" smtClean="0"/>
              <a:t> antenna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 PPT</Template>
  <TotalTime>220</TotalTime>
  <Words>288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Theme1</vt:lpstr>
      <vt:lpstr>2_Hardcover</vt:lpstr>
      <vt:lpstr>Packager Shell Object</vt:lpstr>
      <vt:lpstr>            MECHANICAL STRUCTURE OF SATELLITE</vt:lpstr>
      <vt:lpstr>What is exactly a satellite ?</vt:lpstr>
      <vt:lpstr>Types of satellite orbits</vt:lpstr>
      <vt:lpstr> Types of satellite orbits II </vt:lpstr>
      <vt:lpstr> Types of satellite </vt:lpstr>
      <vt:lpstr>Some of the modules of satellite</vt:lpstr>
      <vt:lpstr>GPS antenna</vt:lpstr>
      <vt:lpstr>Propulsion system</vt:lpstr>
      <vt:lpstr>X-BAND antenna</vt:lpstr>
      <vt:lpstr>Laser  Image Detection and Ranging (LIDAR) System</vt:lpstr>
      <vt:lpstr>Imaging infrared radiometer</vt:lpstr>
      <vt:lpstr>Solar panel</vt:lpstr>
      <vt:lpstr>Slide 13</vt:lpstr>
      <vt:lpstr>QUERIES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STRUCTURE OF SATELLITE</dc:title>
  <dc:creator>HENA</dc:creator>
  <cp:lastModifiedBy>HENA</cp:lastModifiedBy>
  <cp:revision>21</cp:revision>
  <dcterms:created xsi:type="dcterms:W3CDTF">2014-01-27T16:29:08Z</dcterms:created>
  <dcterms:modified xsi:type="dcterms:W3CDTF">2014-01-28T02:33:30Z</dcterms:modified>
</cp:coreProperties>
</file>