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8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9E03-7E22-4FC0-908D-89055FE1564D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D21C-1C75-459B-B9FD-461C44D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9E03-7E22-4FC0-908D-89055FE1564D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D21C-1C75-459B-B9FD-461C44D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9E03-7E22-4FC0-908D-89055FE1564D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D21C-1C75-459B-B9FD-461C44D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9E03-7E22-4FC0-908D-89055FE1564D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D21C-1C75-459B-B9FD-461C44D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9E03-7E22-4FC0-908D-89055FE1564D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D21C-1C75-459B-B9FD-461C44D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9E03-7E22-4FC0-908D-89055FE1564D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D21C-1C75-459B-B9FD-461C44D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9E03-7E22-4FC0-908D-89055FE1564D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D21C-1C75-459B-B9FD-461C44D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9E03-7E22-4FC0-908D-89055FE1564D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D21C-1C75-459B-B9FD-461C44D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9E03-7E22-4FC0-908D-89055FE1564D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D21C-1C75-459B-B9FD-461C44D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9E03-7E22-4FC0-908D-89055FE1564D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D21C-1C75-459B-B9FD-461C44D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9E03-7E22-4FC0-908D-89055FE1564D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D21C-1C75-459B-B9FD-461C44D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49E03-7E22-4FC0-908D-89055FE1564D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FD21C-1C75-459B-B9FD-461C44D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772400" cy="1676399"/>
          </a:xfrm>
        </p:spPr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SATELLITE ANTENNA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      </a:t>
            </a:r>
            <a:r>
              <a:rPr lang="en-US" dirty="0" err="1" smtClean="0">
                <a:solidFill>
                  <a:schemeClr val="tx1"/>
                </a:solidFill>
              </a:rPr>
              <a:t>S.Subhashini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           </a:t>
            </a:r>
            <a:r>
              <a:rPr lang="en-US" dirty="0" err="1" smtClean="0">
                <a:solidFill>
                  <a:schemeClr val="tx1"/>
                </a:solidFill>
              </a:rPr>
              <a:t>V.Pratheeba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OVERVIEW OF IRIDIUM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UBHA\Desktop\iridium s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81200"/>
            <a:ext cx="7436091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IRIDIUM SATELLITE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UBHA\Desktop\Satellites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1"/>
            <a:ext cx="3810000" cy="4724400"/>
          </a:xfrm>
          <a:prstGeom prst="rect">
            <a:avLst/>
          </a:prstGeom>
          <a:noFill/>
        </p:spPr>
      </p:pic>
      <p:pic>
        <p:nvPicPr>
          <p:cNvPr id="3" name="Picture 2" descr="C:\Users\SUBHA\Desktop\iridium_Ldiagra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752600"/>
            <a:ext cx="369861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IRIDIUM SATELLITE PHONE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SUBHA\Desktop\iridium-satellite-phone-rental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752600"/>
            <a:ext cx="4997450" cy="48430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sz="8800" b="1" i="1" dirty="0" smtClean="0"/>
              <a:t>THANK YOU</a:t>
            </a:r>
            <a:endParaRPr lang="en-US" sz="88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SATELLITE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satellite is an artificial object which has been intentionally placed into orbit.</a:t>
            </a:r>
          </a:p>
          <a:p>
            <a:endParaRPr lang="en-US" dirty="0" smtClean="0"/>
          </a:p>
          <a:p>
            <a:r>
              <a:rPr lang="en-US" dirty="0" smtClean="0"/>
              <a:t>Such objects are sometimes called artificial satellites to distinguish them from natural satellites</a:t>
            </a:r>
            <a:r>
              <a:rPr lang="en-US" dirty="0"/>
              <a:t> </a:t>
            </a:r>
            <a:r>
              <a:rPr lang="en-US" dirty="0" smtClean="0"/>
              <a:t>such as the moon.</a:t>
            </a:r>
          </a:p>
          <a:p>
            <a:endParaRPr lang="en-US" dirty="0" smtClean="0"/>
          </a:p>
          <a:p>
            <a:r>
              <a:rPr lang="en-US" dirty="0" smtClean="0"/>
              <a:t>Satellites are used for a large number of purposes.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CONT….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Common types include</a:t>
            </a:r>
          </a:p>
          <a:p>
            <a:r>
              <a:rPr lang="en-US" dirty="0" smtClean="0"/>
              <a:t>Military &amp; Civilian Earth Observation Satellites</a:t>
            </a:r>
          </a:p>
          <a:p>
            <a:r>
              <a:rPr lang="en-US" dirty="0" smtClean="0"/>
              <a:t>Communications Satellites </a:t>
            </a:r>
          </a:p>
          <a:p>
            <a:r>
              <a:rPr lang="en-US" dirty="0"/>
              <a:t>N</a:t>
            </a:r>
            <a:r>
              <a:rPr lang="en-US" dirty="0" smtClean="0"/>
              <a:t>avigation Satellites</a:t>
            </a:r>
          </a:p>
          <a:p>
            <a:r>
              <a:rPr lang="en-US" dirty="0"/>
              <a:t>W</a:t>
            </a:r>
            <a:r>
              <a:rPr lang="en-US" dirty="0" smtClean="0"/>
              <a:t>eather Satellites</a:t>
            </a:r>
          </a:p>
          <a:p>
            <a:r>
              <a:rPr lang="en-US" dirty="0"/>
              <a:t>R</a:t>
            </a:r>
            <a:r>
              <a:rPr lang="en-US" dirty="0" smtClean="0"/>
              <a:t>esearch Satellites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ORBIT TYPES</a:t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commonly used orbits are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Low Earth Orbit (LEO),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Medium Earth Orbit (MEO)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Geosynchronous  Earth </a:t>
            </a:r>
            <a:r>
              <a:rPr lang="en-US" dirty="0"/>
              <a:t>O</a:t>
            </a:r>
            <a:r>
              <a:rPr lang="en-US" dirty="0" smtClean="0"/>
              <a:t>rbit (GEO)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ANTENNA USED IN SATELLITE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Basically </a:t>
            </a:r>
            <a:r>
              <a:rPr lang="en-US" dirty="0"/>
              <a:t>four main type of antennas are used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endParaRPr lang="en-US" b="1" dirty="0"/>
          </a:p>
          <a:p>
            <a:r>
              <a:rPr lang="en-US" dirty="0"/>
              <a:t>Monopoles and </a:t>
            </a:r>
            <a:r>
              <a:rPr lang="en-US" dirty="0" smtClean="0"/>
              <a:t>Dipoles </a:t>
            </a:r>
            <a:r>
              <a:rPr lang="en-US" dirty="0"/>
              <a:t>(wire antennas)  </a:t>
            </a:r>
          </a:p>
          <a:p>
            <a:r>
              <a:rPr lang="en-US" dirty="0"/>
              <a:t>Horn antennas </a:t>
            </a:r>
          </a:p>
          <a:p>
            <a:r>
              <a:rPr lang="en-US" dirty="0" smtClean="0"/>
              <a:t>Array antennas (</a:t>
            </a:r>
            <a:r>
              <a:rPr lang="en-US" dirty="0"/>
              <a:t>phased array antennas 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Reflector antennas </a:t>
            </a:r>
          </a:p>
          <a:p>
            <a:pPr>
              <a:buFont typeface="Wingdings" pitchFamily="2" charset="2"/>
              <a:buChar char="Ø"/>
            </a:pP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IRIDIUM SATELLITE SYSTEM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Iridium satellite constellation</a:t>
            </a:r>
            <a:r>
              <a:rPr lang="en-US" dirty="0" smtClean="0"/>
              <a:t> is a large group of satellites providing voice and data coverage to satellite phones, pagers and integrated transceivers over Earth's entire surface.</a:t>
            </a:r>
          </a:p>
          <a:p>
            <a:r>
              <a:rPr lang="en-US" dirty="0" smtClean="0"/>
              <a:t>The constellation consists of 66 active satellites in orbit, and additional spare satellites to serve in case of failure.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constellation of 66 active satellites has 6 orbital planes spaced 30 degrees apart, with 11 satellites in each plane.</a:t>
            </a:r>
          </a:p>
          <a:p>
            <a:r>
              <a:rPr lang="en-US" dirty="0" smtClean="0"/>
              <a:t>Satellites are in Low Earth Orbit at a height of approximately 781 km and inclination of 86.4°.</a:t>
            </a:r>
          </a:p>
          <a:p>
            <a:r>
              <a:rPr lang="en-US" dirty="0" smtClean="0"/>
              <a:t>Satellites communicate with neighboring satellites via Ka band inter-satellite links.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057400" cy="487362"/>
          </a:xfrm>
        </p:spPr>
        <p:txBody>
          <a:bodyPr>
            <a:normAutofit/>
          </a:bodyPr>
          <a:lstStyle/>
          <a:p>
            <a:r>
              <a:rPr lang="en-US" sz="100" dirty="0" smtClean="0"/>
              <a:t>.</a:t>
            </a:r>
            <a:endParaRPr lang="en-US" sz="100" dirty="0"/>
          </a:p>
        </p:txBody>
      </p:sp>
      <p:pic>
        <p:nvPicPr>
          <p:cNvPr id="2050" name="Picture 2" descr="C:\Users\SUBHA\Desktop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447800"/>
            <a:ext cx="5838237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Each satellite can have four inter-satellite links:</a:t>
            </a:r>
          </a:p>
          <a:p>
            <a:pPr algn="ctr">
              <a:buFont typeface="Wingdings" pitchFamily="2" charset="2"/>
              <a:buChar char="v"/>
            </a:pPr>
            <a:r>
              <a:rPr lang="en-US" dirty="0" smtClean="0"/>
              <a:t> two to neighbors fore and aft in the same orbital plane</a:t>
            </a:r>
          </a:p>
          <a:p>
            <a:pPr algn="ctr">
              <a:buFont typeface="Wingdings" pitchFamily="2" charset="2"/>
              <a:buChar char="v"/>
            </a:pPr>
            <a:r>
              <a:rPr lang="en-US" dirty="0" smtClean="0"/>
              <a:t>two to satellites in neighboring planes to either side</a:t>
            </a:r>
          </a:p>
          <a:p>
            <a:r>
              <a:rPr lang="en-US" dirty="0" smtClean="0"/>
              <a:t>Each satellite completely orbits the earth in 100 minutes traveling at 16,832 miles </a:t>
            </a:r>
            <a:r>
              <a:rPr lang="en-US" smtClean="0"/>
              <a:t>per hour and from </a:t>
            </a:r>
            <a:r>
              <a:rPr lang="en-US" dirty="0" smtClean="0"/>
              <a:t>horizon to horizon it takes 10 minutes.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274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SATELLITE ANTENNA</vt:lpstr>
      <vt:lpstr>SATELLITE</vt:lpstr>
      <vt:lpstr>CONT….</vt:lpstr>
      <vt:lpstr>ORBIT TYPES </vt:lpstr>
      <vt:lpstr>ANTENNA USED IN SATELLITE</vt:lpstr>
      <vt:lpstr>IRIDIUM SATELLITE SYSTEM</vt:lpstr>
      <vt:lpstr>CONT..</vt:lpstr>
      <vt:lpstr>.</vt:lpstr>
      <vt:lpstr>CONT..</vt:lpstr>
      <vt:lpstr>OVERVIEW OF IRIDIUM</vt:lpstr>
      <vt:lpstr>IRIDIUM SATELLITE</vt:lpstr>
      <vt:lpstr>IRIDIUM SATELLITE PHONE</vt:lpstr>
      <vt:lpstr>THANK YOU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SATELLITE ANTENNA</dc:title>
  <dc:creator>SUBHA</dc:creator>
  <cp:lastModifiedBy>SUBHA</cp:lastModifiedBy>
  <cp:revision>13</cp:revision>
  <dcterms:created xsi:type="dcterms:W3CDTF">2014-01-31T15:23:47Z</dcterms:created>
  <dcterms:modified xsi:type="dcterms:W3CDTF">2014-02-03T13:32:06Z</dcterms:modified>
</cp:coreProperties>
</file>