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2" r:id="rId4"/>
    <p:sldId id="263" r:id="rId5"/>
    <p:sldId id="259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F1D561-3768-4A2E-97F4-B7F9050F3558}" type="datetimeFigureOut">
              <a:rPr lang="en-US" smtClean="0"/>
              <a:pPr/>
              <a:t>10-Feb-14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CDB217-5E85-4D58-9302-B21E98B075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TELEMETRY,TRACKING AND COMMAND SYSTEM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3820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Presented 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V.Kokila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I.Nancy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Telemetry &amp;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49530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 that reliably and transparently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conveys measurement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information from a remotely located data generating source to users located in space or on Earth.</a:t>
            </a:r>
            <a:r>
              <a:rPr lang="en-US" altLang="zh-TW" sz="2800" dirty="0">
                <a:solidFill>
                  <a:schemeClr val="accent2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8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sensors inside satellite collect data about the satellite health &amp; report it back to Earth by telemetry system &amp; the monitoring systems on Earth station analyze this data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Tracking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system </a:t>
            </a:r>
            <a:r>
              <a: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that observes and collects data to plot the moving path of an object.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Earth station detects the current position of satellite by tracking system.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95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Command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 system </a:t>
            </a:r>
            <a:r>
              <a:rPr lang="en-US" altLang="zh-TW" sz="3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by which control is established and maintained. </a:t>
            </a:r>
            <a:endParaRPr lang="en-US" altLang="zh-TW" sz="3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3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used to control the firing of motors during launch &amp; for maneuver control &amp; operate the communication system by giving commands from Earth station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9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TELEMETRY,TRACKING AND COMMAND SYSTEM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defTabSz="762000">
              <a:lnSpc>
                <a:spcPct val="90000"/>
              </a:lnSpc>
              <a:buBlip>
                <a:blip r:embed="rId2"/>
              </a:buBlip>
            </a:pPr>
            <a:r>
              <a: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Satellite TT&amp;C subsystem is an important and indeed essential subsystem in a satellite.</a:t>
            </a:r>
          </a:p>
          <a:p>
            <a:pPr marL="800100" lvl="1" indent="-342900" defTabSz="762000">
              <a:lnSpc>
                <a:spcPct val="90000"/>
              </a:lnSpc>
              <a:buBlip>
                <a:blip r:embed="rId2"/>
              </a:buBlip>
            </a:pPr>
            <a:r>
              <a: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Tracking is to know the satellite on ground</a:t>
            </a:r>
          </a:p>
          <a:p>
            <a:pPr marL="800100" lvl="1" indent="-342900" defTabSz="762000">
              <a:lnSpc>
                <a:spcPct val="90000"/>
              </a:lnSpc>
              <a:buBlip>
                <a:blip r:embed="rId2"/>
              </a:buBlip>
            </a:pPr>
            <a:r>
              <a: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Telemetry is to obtain satellite information on ground</a:t>
            </a:r>
          </a:p>
          <a:p>
            <a:pPr marL="800100" lvl="1" indent="-342900" defTabSz="762000">
              <a:lnSpc>
                <a:spcPct val="90000"/>
              </a:lnSpc>
              <a:buBlip>
                <a:blip r:embed="rId2"/>
              </a:buBlip>
            </a:pPr>
            <a:r>
              <a: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Arial Unicode MS" pitchFamily="34" charset="-120"/>
                <a:cs typeface="Times New Roman" pitchFamily="18" charset="0"/>
              </a:rPr>
              <a:t>Command is to active satellite operation on ground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VIEW OF TT&amp;C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24001" y="2514600"/>
            <a:ext cx="589121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742520">
            <a:off x="775417" y="2245531"/>
            <a:ext cx="4453847" cy="1828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183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TELEMETRY,TRACKING AND COMMAND SYSTEM</vt:lpstr>
      <vt:lpstr>Telemetry &amp; monitoring </vt:lpstr>
      <vt:lpstr>Tracking</vt:lpstr>
      <vt:lpstr>Command system</vt:lpstr>
      <vt:lpstr>TELEMETRY,TRACKING AND COMMAND SYSTEM</vt:lpstr>
      <vt:lpstr>VIEW OF TT&amp;C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TELEMETRY,TRACKING AND COMMAND SYSTEM</dc:title>
  <dc:creator>Guest</dc:creator>
  <cp:lastModifiedBy>SUN FAMILY</cp:lastModifiedBy>
  <cp:revision>26</cp:revision>
  <dcterms:created xsi:type="dcterms:W3CDTF">2014-01-30T06:54:08Z</dcterms:created>
  <dcterms:modified xsi:type="dcterms:W3CDTF">2014-02-10T15:53:47Z</dcterms:modified>
</cp:coreProperties>
</file>